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  <p:sldMasterId id="2147483747" r:id="rId5"/>
  </p:sldMasterIdLst>
  <p:notesMasterIdLst>
    <p:notesMasterId r:id="rId8"/>
  </p:notesMasterIdLst>
  <p:sldIdLst>
    <p:sldId id="2147481773" r:id="rId6"/>
    <p:sldId id="21474817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A47C38-9B68-4DE6-84D6-59729A3BB27A}" name="Cerda, Kasandra" initials="CK" userId="S::Kasandra.Cerda@Dell.com::8c30f373-630b-4abe-8d57-23ff3e3b5400" providerId="AD"/>
  <p188:author id="{B7170A52-FCE8-5C59-8108-114AADD7118A}" name="Cardenas, Diego" initials="CD" userId="S::Diego.Cardenas@dell.com::657dbf8f-b18b-4b79-aa81-abd0cf9a57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744"/>
    <a:srgbClr val="691D3F"/>
    <a:srgbClr val="1D56C0"/>
    <a:srgbClr val="F2F2F2"/>
    <a:srgbClr val="367B5F"/>
    <a:srgbClr val="BA4E12"/>
    <a:srgbClr val="EA6A22"/>
    <a:srgbClr val="EEEEEE"/>
    <a:srgbClr val="85133F"/>
    <a:srgbClr val="0D2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CEC01-6058-4775-8D47-4A7AEA089388}" v="20" dt="2025-02-03T19:45:18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6" autoAdjust="0"/>
    <p:restoredTop sz="92832" autoAdjust="0"/>
  </p:normalViewPr>
  <p:slideViewPr>
    <p:cSldViewPr snapToGrid="0">
      <p:cViewPr varScale="1">
        <p:scale>
          <a:sx n="147" d="100"/>
          <a:sy n="147" d="100"/>
        </p:scale>
        <p:origin x="83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45F33-D882-4B30-BFF2-37541C1146ED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92FAC-FF41-4159-B388-8322C077D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5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2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75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30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378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 glacier blue bg">
    <p:bg>
      <p:bgPr>
        <a:solidFill>
          <a:srgbClr val="E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9C0F85-CF35-48D4-AF13-DEF8C75E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48006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3E8E2-A150-4597-861D-315ADA5C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51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093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9450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7313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20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60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3538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25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212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06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6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844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34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5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56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99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567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6893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7254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542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18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5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37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856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8768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3840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709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018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627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80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70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1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1CFD-5B03-F350-10E8-23C1CD4B4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735A7-C85E-BA9E-DD77-98F58376A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AD4A-5784-8F86-5DD5-30327E1A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4214-6D9B-42A3-A05F-A5AA11749942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3B65-9126-B3C9-9E87-967D9F40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07E0A-730D-ED09-844E-381A668C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1D7F-F93B-40AD-BC21-F3F45497C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2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9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342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4113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6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63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43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54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7365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02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3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97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5016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53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730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851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459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46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4212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10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028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694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4620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93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0648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402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418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23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309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245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751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70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25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52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68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093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9110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4182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6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549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857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444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0335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5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648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03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jpe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9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2.jpe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A10127-1530-1706-CCA0-E7119DC211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1" y="1159475"/>
            <a:ext cx="5885649" cy="5308150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6528826" y="1159473"/>
            <a:ext cx="1436256" cy="2323989"/>
            <a:chOff x="8307209" y="1159474"/>
            <a:chExt cx="1436256" cy="2323989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4"/>
              <a:ext cx="1436256" cy="2323989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48" y="2080929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1461" y="1233168"/>
            <a:ext cx="189113" cy="189113"/>
          </a:xfrm>
          <a:prstGeom prst="rect">
            <a:avLst/>
          </a:prstGeom>
        </p:spPr>
      </p:pic>
      <p:pic>
        <p:nvPicPr>
          <p:cNvPr id="1095" name="Server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4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4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4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4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4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3009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455113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363084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1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5849417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715393" y="2795571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6310142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055471" y="1159474"/>
            <a:ext cx="1436256" cy="5308152"/>
            <a:chOff x="8307208" y="2499895"/>
            <a:chExt cx="1431683" cy="5423701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5"/>
              <a:ext cx="1431683" cy="5423701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188329" y="1217379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6528825" y="3575574"/>
            <a:ext cx="1430349" cy="2892052"/>
            <a:chOff x="8308540" y="5060643"/>
            <a:chExt cx="1430349" cy="299547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299547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71016" y="365632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9919412" y="1159474"/>
            <a:ext cx="2056135" cy="1421955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67389" y="1209260"/>
              <a:ext cx="1599061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9919412" y="3004558"/>
            <a:ext cx="2056132" cy="190572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9919412" y="4986292"/>
            <a:ext cx="2056132" cy="1475308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69887"/>
              <a:chOff x="10248011" y="5044698"/>
              <a:chExt cx="1599061" cy="1169887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514362" cy="793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293507" y="4125447"/>
            <a:ext cx="136759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98123" y="5450008"/>
            <a:ext cx="976827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45862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6130" y="6193430"/>
            <a:ext cx="208325" cy="246458"/>
          </a:xfrm>
          <a:prstGeom prst="roundRect">
            <a:avLst>
              <a:gd name="adj" fmla="val 11925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41638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705569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Compute_Info">
            <a:extLst>
              <a:ext uri="{FF2B5EF4-FFF2-40B4-BE49-F238E27FC236}">
                <a16:creationId xmlns:a16="http://schemas.microsoft.com/office/drawing/2014/main" id="{616A8201-B23B-5FF9-B3A4-6401753572C2}"/>
              </a:ext>
            </a:extLst>
          </p:cNvPr>
          <p:cNvSpPr txBox="1"/>
          <p:nvPr/>
        </p:nvSpPr>
        <p:spPr>
          <a:xfrm>
            <a:off x="714153" y="2089180"/>
            <a:ext cx="2141892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3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Network_Info">
            <a:extLst>
              <a:ext uri="{FF2B5EF4-FFF2-40B4-BE49-F238E27FC236}">
                <a16:creationId xmlns:a16="http://schemas.microsoft.com/office/drawing/2014/main" id="{D106D926-5380-1BE4-B751-674EA6FA484C}"/>
              </a:ext>
            </a:extLst>
          </p:cNvPr>
          <p:cNvSpPr txBox="1"/>
          <p:nvPr/>
        </p:nvSpPr>
        <p:spPr>
          <a:xfrm>
            <a:off x="714153" y="1205670"/>
            <a:ext cx="2141892" cy="883510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1" name="Storage_Info">
            <a:extLst>
              <a:ext uri="{FF2B5EF4-FFF2-40B4-BE49-F238E27FC236}">
                <a16:creationId xmlns:a16="http://schemas.microsoft.com/office/drawing/2014/main" id="{95994060-E3F8-2D46-F9B6-6D1F84C8A35E}"/>
              </a:ext>
            </a:extLst>
          </p:cNvPr>
          <p:cNvSpPr txBox="1"/>
          <p:nvPr/>
        </p:nvSpPr>
        <p:spPr>
          <a:xfrm>
            <a:off x="714153" y="3587436"/>
            <a:ext cx="2141892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32" name="Backup_Info">
            <a:extLst>
              <a:ext uri="{FF2B5EF4-FFF2-40B4-BE49-F238E27FC236}">
                <a16:creationId xmlns:a16="http://schemas.microsoft.com/office/drawing/2014/main" id="{7EBA9DF2-EC69-AF45-811F-6993E2A045CB}"/>
              </a:ext>
            </a:extLst>
          </p:cNvPr>
          <p:cNvSpPr txBox="1"/>
          <p:nvPr/>
        </p:nvSpPr>
        <p:spPr>
          <a:xfrm>
            <a:off x="711763" y="5108603"/>
            <a:ext cx="2141892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25137"/>
            <a:ext cx="5345264" cy="190982"/>
          </a:xfrm>
          <a:prstGeom prst="rect">
            <a:avLst/>
          </a:prstGeom>
        </p:spPr>
        <p:txBody>
          <a:bodyPr wrap="square" rtlCol="0" anchor="ctr">
            <a:normAutofit fontScale="92500"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50" name="DR_Info">
            <a:extLst>
              <a:ext uri="{FF2B5EF4-FFF2-40B4-BE49-F238E27FC236}">
                <a16:creationId xmlns:a16="http://schemas.microsoft.com/office/drawing/2014/main" id="{7FC17B3C-1241-7FB9-B779-3566AAA65852}"/>
              </a:ext>
            </a:extLst>
          </p:cNvPr>
          <p:cNvSpPr txBox="1"/>
          <p:nvPr/>
        </p:nvSpPr>
        <p:spPr>
          <a:xfrm>
            <a:off x="6583368" y="3941722"/>
            <a:ext cx="1328007" cy="2566799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  <p:sp>
        <p:nvSpPr>
          <p:cNvPr id="1053" name="Cloud_Info">
            <a:extLst>
              <a:ext uri="{FF2B5EF4-FFF2-40B4-BE49-F238E27FC236}">
                <a16:creationId xmlns:a16="http://schemas.microsoft.com/office/drawing/2014/main" id="{4F00B0F9-5411-A311-36CF-C34F72F6EB80}"/>
              </a:ext>
            </a:extLst>
          </p:cNvPr>
          <p:cNvSpPr txBox="1"/>
          <p:nvPr/>
        </p:nvSpPr>
        <p:spPr>
          <a:xfrm>
            <a:off x="10010423" y="1505502"/>
            <a:ext cx="1898609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pic>
        <p:nvPicPr>
          <p:cNvPr id="1040" name="Picture 4" descr="HP ProLiant DL360p Gen8 server review | IT PRO">
            <a:extLst>
              <a:ext uri="{FF2B5EF4-FFF2-40B4-BE49-F238E27FC236}">
                <a16:creationId xmlns:a16="http://schemas.microsoft.com/office/drawing/2014/main" id="{8A052793-AAAE-365C-7F72-B4B2578F0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4" descr="HP ProLiant DL360p Gen8 server review | IT PRO">
            <a:extLst>
              <a:ext uri="{FF2B5EF4-FFF2-40B4-BE49-F238E27FC236}">
                <a16:creationId xmlns:a16="http://schemas.microsoft.com/office/drawing/2014/main" id="{4F7D28C2-B6BF-E207-16D0-BFF634DB1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4" descr="HP ProLiant DL360p Gen8 server review | IT PRO">
            <a:extLst>
              <a:ext uri="{FF2B5EF4-FFF2-40B4-BE49-F238E27FC236}">
                <a16:creationId xmlns:a16="http://schemas.microsoft.com/office/drawing/2014/main" id="{B0D72597-1C68-E52B-0F57-34ECA3827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4" descr="HP ProLiant DL360p Gen8 server review | IT PRO">
            <a:extLst>
              <a:ext uri="{FF2B5EF4-FFF2-40B4-BE49-F238E27FC236}">
                <a16:creationId xmlns:a16="http://schemas.microsoft.com/office/drawing/2014/main" id="{AA8FFC82-D00A-ACA0-FE4F-676ADEA17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4" descr="HP ProLiant DL360p Gen8 server review | IT PRO">
            <a:extLst>
              <a:ext uri="{FF2B5EF4-FFF2-40B4-BE49-F238E27FC236}">
                <a16:creationId xmlns:a16="http://schemas.microsoft.com/office/drawing/2014/main" id="{49034A3B-55D6-2FD8-3EBB-3196F41CD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4" descr="HP ProLiant DL360p Gen8 server review | IT PRO">
            <a:extLst>
              <a:ext uri="{FF2B5EF4-FFF2-40B4-BE49-F238E27FC236}">
                <a16:creationId xmlns:a16="http://schemas.microsoft.com/office/drawing/2014/main" id="{2CA7C799-C9C6-4740-FDD2-6DB9206E8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TextBox 1082">
            <a:extLst>
              <a:ext uri="{FF2B5EF4-FFF2-40B4-BE49-F238E27FC236}">
                <a16:creationId xmlns:a16="http://schemas.microsoft.com/office/drawing/2014/main" id="{E529E934-E036-6FBA-B345-94ADE8B57D7F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xtDateName">
            <a:extLst>
              <a:ext uri="{FF2B5EF4-FFF2-40B4-BE49-F238E27FC236}">
                <a16:creationId xmlns:a16="http://schemas.microsoft.com/office/drawing/2014/main" id="{4A378C9C-EB6F-33DC-EAAB-9DA96B010809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" name="txtTitle">
            <a:extLst>
              <a:ext uri="{FF2B5EF4-FFF2-40B4-BE49-F238E27FC236}">
                <a16:creationId xmlns:a16="http://schemas.microsoft.com/office/drawing/2014/main" id="{A27FFD4A-D3A1-0C73-B790-9FF41AACD78E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ManagementSwitch" descr="Stackable Aruba 2930M Switch Series for Small Business | Aruba">
            <a:extLst>
              <a:ext uri="{FF2B5EF4-FFF2-40B4-BE49-F238E27FC236}">
                <a16:creationId xmlns:a16="http://schemas.microsoft.com/office/drawing/2014/main" id="{7499DA80-7620-69A7-3AC9-21BF063CA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7431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Virtualization_Info">
            <a:extLst>
              <a:ext uri="{FF2B5EF4-FFF2-40B4-BE49-F238E27FC236}">
                <a16:creationId xmlns:a16="http://schemas.microsoft.com/office/drawing/2014/main" id="{C26D4B47-50CB-5034-543A-364952ACF632}"/>
              </a:ext>
            </a:extLst>
          </p:cNvPr>
          <p:cNvSpPr txBox="1"/>
          <p:nvPr/>
        </p:nvSpPr>
        <p:spPr>
          <a:xfrm>
            <a:off x="6579969" y="2526026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3" name="Workload_Info">
            <a:extLst>
              <a:ext uri="{FF2B5EF4-FFF2-40B4-BE49-F238E27FC236}">
                <a16:creationId xmlns:a16="http://schemas.microsoft.com/office/drawing/2014/main" id="{C0FEFF22-409C-290C-FD3B-C46167B1285B}"/>
              </a:ext>
            </a:extLst>
          </p:cNvPr>
          <p:cNvSpPr txBox="1"/>
          <p:nvPr/>
        </p:nvSpPr>
        <p:spPr>
          <a:xfrm>
            <a:off x="8110665" y="1497021"/>
            <a:ext cx="1328007" cy="491087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4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5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6</a:t>
            </a:r>
          </a:p>
        </p:txBody>
      </p:sp>
    </p:spTree>
    <p:extLst>
      <p:ext uri="{BB962C8B-B14F-4D97-AF65-F5344CB8AC3E}">
        <p14:creationId xmlns:p14="http://schemas.microsoft.com/office/powerpoint/2010/main" val="1876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uides">
            <a:extLst>
              <a:ext uri="{FF2B5EF4-FFF2-40B4-BE49-F238E27FC236}">
                <a16:creationId xmlns:a16="http://schemas.microsoft.com/office/drawing/2014/main" id="{E3FAEDBD-3D62-3F6F-071B-022A2CAEA745}"/>
              </a:ext>
            </a:extLst>
          </p:cNvPr>
          <p:cNvGrpSpPr/>
          <p:nvPr/>
        </p:nvGrpSpPr>
        <p:grpSpPr>
          <a:xfrm>
            <a:off x="0" y="762577"/>
            <a:ext cx="12192001" cy="6101449"/>
            <a:chOff x="0" y="762577"/>
            <a:chExt cx="12192001" cy="6101449"/>
          </a:xfrm>
          <a:solidFill>
            <a:srgbClr val="F4BB5E"/>
          </a:solidFill>
        </p:grpSpPr>
        <p:sp>
          <p:nvSpPr>
            <p:cNvPr id="12" name="LargeGuide">
              <a:extLst>
                <a:ext uri="{FF2B5EF4-FFF2-40B4-BE49-F238E27FC236}">
                  <a16:creationId xmlns:a16="http://schemas.microsoft.com/office/drawing/2014/main" id="{42957C25-C018-41C8-6AFD-9820A63B8ACB}"/>
                </a:ext>
              </a:extLst>
            </p:cNvPr>
            <p:cNvSpPr/>
            <p:nvPr/>
          </p:nvSpPr>
          <p:spPr>
            <a:xfrm>
              <a:off x="11995807" y="2007059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3" name="LargeGuide">
              <a:extLst>
                <a:ext uri="{FF2B5EF4-FFF2-40B4-BE49-F238E27FC236}">
                  <a16:creationId xmlns:a16="http://schemas.microsoft.com/office/drawing/2014/main" id="{338802BA-0B85-7951-19C8-8704CDECEF33}"/>
                </a:ext>
              </a:extLst>
            </p:cNvPr>
            <p:cNvSpPr/>
            <p:nvPr/>
          </p:nvSpPr>
          <p:spPr>
            <a:xfrm>
              <a:off x="11995807" y="404637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4" name="LargeGuide">
              <a:extLst>
                <a:ext uri="{FF2B5EF4-FFF2-40B4-BE49-F238E27FC236}">
                  <a16:creationId xmlns:a16="http://schemas.microsoft.com/office/drawing/2014/main" id="{A7E5403E-75C2-6830-DE8F-462346061A33}"/>
                </a:ext>
              </a:extLst>
            </p:cNvPr>
            <p:cNvSpPr/>
            <p:nvPr/>
          </p:nvSpPr>
          <p:spPr>
            <a:xfrm>
              <a:off x="11995807" y="4985314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LargeGuide">
              <a:extLst>
                <a:ext uri="{FF2B5EF4-FFF2-40B4-BE49-F238E27FC236}">
                  <a16:creationId xmlns:a16="http://schemas.microsoft.com/office/drawing/2014/main" id="{8F0F7217-1C30-B69A-B17E-F26DDCA41A4D}"/>
                </a:ext>
              </a:extLst>
            </p:cNvPr>
            <p:cNvSpPr/>
            <p:nvPr/>
          </p:nvSpPr>
          <p:spPr>
            <a:xfrm>
              <a:off x="11995807" y="577146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8" name="LargeGuide">
              <a:extLst>
                <a:ext uri="{FF2B5EF4-FFF2-40B4-BE49-F238E27FC236}">
                  <a16:creationId xmlns:a16="http://schemas.microsoft.com/office/drawing/2014/main" id="{30DB1E6B-C1B9-74CB-E26B-2B9CDAD5A713}"/>
                </a:ext>
              </a:extLst>
            </p:cNvPr>
            <p:cNvSpPr/>
            <p:nvPr/>
          </p:nvSpPr>
          <p:spPr>
            <a:xfrm>
              <a:off x="11995807" y="616892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2" name="LargeGuide">
              <a:extLst>
                <a:ext uri="{FF2B5EF4-FFF2-40B4-BE49-F238E27FC236}">
                  <a16:creationId xmlns:a16="http://schemas.microsoft.com/office/drawing/2014/main" id="{75520BAE-50D3-6C4B-D4ED-7F44732145BA}"/>
                </a:ext>
              </a:extLst>
            </p:cNvPr>
            <p:cNvSpPr/>
            <p:nvPr/>
          </p:nvSpPr>
          <p:spPr>
            <a:xfrm>
              <a:off x="10441795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3" name="LargeGuide">
              <a:extLst>
                <a:ext uri="{FF2B5EF4-FFF2-40B4-BE49-F238E27FC236}">
                  <a16:creationId xmlns:a16="http://schemas.microsoft.com/office/drawing/2014/main" id="{4D1BBC2A-E853-84EE-9DB3-21AC2B19EA94}"/>
                </a:ext>
              </a:extLst>
            </p:cNvPr>
            <p:cNvSpPr/>
            <p:nvPr/>
          </p:nvSpPr>
          <p:spPr>
            <a:xfrm>
              <a:off x="10441795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LargeGuide">
              <a:extLst>
                <a:ext uri="{FF2B5EF4-FFF2-40B4-BE49-F238E27FC236}">
                  <a16:creationId xmlns:a16="http://schemas.microsoft.com/office/drawing/2014/main" id="{AD2AAF3E-317A-1C81-47A3-FC45B8AF5CAF}"/>
                </a:ext>
              </a:extLst>
            </p:cNvPr>
            <p:cNvSpPr/>
            <p:nvPr/>
          </p:nvSpPr>
          <p:spPr>
            <a:xfrm>
              <a:off x="8758009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2" name="LargeGuide">
              <a:extLst>
                <a:ext uri="{FF2B5EF4-FFF2-40B4-BE49-F238E27FC236}">
                  <a16:creationId xmlns:a16="http://schemas.microsoft.com/office/drawing/2014/main" id="{C017D16F-2C51-4F7E-ED5B-6F992E5C0350}"/>
                </a:ext>
              </a:extLst>
            </p:cNvPr>
            <p:cNvSpPr/>
            <p:nvPr/>
          </p:nvSpPr>
          <p:spPr>
            <a:xfrm>
              <a:off x="8758009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3" name="LargeGuide">
              <a:extLst>
                <a:ext uri="{FF2B5EF4-FFF2-40B4-BE49-F238E27FC236}">
                  <a16:creationId xmlns:a16="http://schemas.microsoft.com/office/drawing/2014/main" id="{0EBBF7BC-DFAB-050A-3525-E5FF3C8889F8}"/>
                </a:ext>
              </a:extLst>
            </p:cNvPr>
            <p:cNvSpPr/>
            <p:nvPr/>
          </p:nvSpPr>
          <p:spPr>
            <a:xfrm>
              <a:off x="1092311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41" name="LargeGuide">
              <a:extLst>
                <a:ext uri="{FF2B5EF4-FFF2-40B4-BE49-F238E27FC236}">
                  <a16:creationId xmlns:a16="http://schemas.microsoft.com/office/drawing/2014/main" id="{A22268CA-1B09-ABF3-BD7B-2BDADEA17F5F}"/>
                </a:ext>
              </a:extLst>
            </p:cNvPr>
            <p:cNvSpPr/>
            <p:nvPr/>
          </p:nvSpPr>
          <p:spPr>
            <a:xfrm>
              <a:off x="1092311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2" name="LargeGuide">
              <a:extLst>
                <a:ext uri="{FF2B5EF4-FFF2-40B4-BE49-F238E27FC236}">
                  <a16:creationId xmlns:a16="http://schemas.microsoft.com/office/drawing/2014/main" id="{6A441394-7564-5CA8-E4EC-5BB0F1649457}"/>
                </a:ext>
              </a:extLst>
            </p:cNvPr>
            <p:cNvSpPr/>
            <p:nvPr/>
          </p:nvSpPr>
          <p:spPr>
            <a:xfrm>
              <a:off x="7310804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3" name="LargeGuide">
              <a:extLst>
                <a:ext uri="{FF2B5EF4-FFF2-40B4-BE49-F238E27FC236}">
                  <a16:creationId xmlns:a16="http://schemas.microsoft.com/office/drawing/2014/main" id="{046E50D9-E23C-CFB4-3F26-17297F48BC3D}"/>
                </a:ext>
              </a:extLst>
            </p:cNvPr>
            <p:cNvSpPr/>
            <p:nvPr/>
          </p:nvSpPr>
          <p:spPr>
            <a:xfrm>
              <a:off x="7310804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4" name="LargeGuide">
              <a:extLst>
                <a:ext uri="{FF2B5EF4-FFF2-40B4-BE49-F238E27FC236}">
                  <a16:creationId xmlns:a16="http://schemas.microsoft.com/office/drawing/2014/main" id="{8646A62E-D90C-EAE9-44A0-05943E795B87}"/>
                </a:ext>
              </a:extLst>
            </p:cNvPr>
            <p:cNvSpPr/>
            <p:nvPr/>
          </p:nvSpPr>
          <p:spPr>
            <a:xfrm>
              <a:off x="156770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5" name="LargeGuide">
              <a:extLst>
                <a:ext uri="{FF2B5EF4-FFF2-40B4-BE49-F238E27FC236}">
                  <a16:creationId xmlns:a16="http://schemas.microsoft.com/office/drawing/2014/main" id="{A060BCDF-D1D9-366C-1FB0-71A331361AB5}"/>
                </a:ext>
              </a:extLst>
            </p:cNvPr>
            <p:cNvSpPr/>
            <p:nvPr/>
          </p:nvSpPr>
          <p:spPr>
            <a:xfrm>
              <a:off x="156770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6" name="LargeGuide">
              <a:extLst>
                <a:ext uri="{FF2B5EF4-FFF2-40B4-BE49-F238E27FC236}">
                  <a16:creationId xmlns:a16="http://schemas.microsoft.com/office/drawing/2014/main" id="{7E90D314-3AC0-EAB7-B5CB-9A926AA8633B}"/>
                </a:ext>
              </a:extLst>
            </p:cNvPr>
            <p:cNvSpPr/>
            <p:nvPr/>
          </p:nvSpPr>
          <p:spPr>
            <a:xfrm>
              <a:off x="415422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7" name="LargeGuide">
              <a:extLst>
                <a:ext uri="{FF2B5EF4-FFF2-40B4-BE49-F238E27FC236}">
                  <a16:creationId xmlns:a16="http://schemas.microsoft.com/office/drawing/2014/main" id="{674F1D39-E0E3-2FDF-8443-89FFE6F546C2}"/>
                </a:ext>
              </a:extLst>
            </p:cNvPr>
            <p:cNvSpPr/>
            <p:nvPr/>
          </p:nvSpPr>
          <p:spPr>
            <a:xfrm>
              <a:off x="0" y="127238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0" name="LargeGuide">
              <a:extLst>
                <a:ext uri="{FF2B5EF4-FFF2-40B4-BE49-F238E27FC236}">
                  <a16:creationId xmlns:a16="http://schemas.microsoft.com/office/drawing/2014/main" id="{86770643-DCB9-471F-4B68-1FBF6491CD85}"/>
                </a:ext>
              </a:extLst>
            </p:cNvPr>
            <p:cNvSpPr/>
            <p:nvPr/>
          </p:nvSpPr>
          <p:spPr>
            <a:xfrm>
              <a:off x="4127625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1" name="Small Guide">
              <a:extLst>
                <a:ext uri="{FF2B5EF4-FFF2-40B4-BE49-F238E27FC236}">
                  <a16:creationId xmlns:a16="http://schemas.microsoft.com/office/drawing/2014/main" id="{2AA33D3F-697E-914C-02E8-6C61ADD92CE9}"/>
                </a:ext>
              </a:extLst>
            </p:cNvPr>
            <p:cNvSpPr/>
            <p:nvPr/>
          </p:nvSpPr>
          <p:spPr>
            <a:xfrm>
              <a:off x="475044" y="1076485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2" name="LargeGuide">
              <a:extLst>
                <a:ext uri="{FF2B5EF4-FFF2-40B4-BE49-F238E27FC236}">
                  <a16:creationId xmlns:a16="http://schemas.microsoft.com/office/drawing/2014/main" id="{A4740370-E085-0BB1-6255-D1F18B94D426}"/>
                </a:ext>
              </a:extLst>
            </p:cNvPr>
            <p:cNvSpPr/>
            <p:nvPr/>
          </p:nvSpPr>
          <p:spPr>
            <a:xfrm>
              <a:off x="4339458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3" name="LargeGuide">
              <a:extLst>
                <a:ext uri="{FF2B5EF4-FFF2-40B4-BE49-F238E27FC236}">
                  <a16:creationId xmlns:a16="http://schemas.microsoft.com/office/drawing/2014/main" id="{2F96A915-7CA3-C426-9EBC-9D0D6D730308}"/>
                </a:ext>
              </a:extLst>
            </p:cNvPr>
            <p:cNvSpPr/>
            <p:nvPr/>
          </p:nvSpPr>
          <p:spPr>
            <a:xfrm>
              <a:off x="122504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4" name="LargeGuide">
              <a:extLst>
                <a:ext uri="{FF2B5EF4-FFF2-40B4-BE49-F238E27FC236}">
                  <a16:creationId xmlns:a16="http://schemas.microsoft.com/office/drawing/2014/main" id="{F435FB12-5214-9301-0374-C2AED69AF243}"/>
                </a:ext>
              </a:extLst>
            </p:cNvPr>
            <p:cNvSpPr/>
            <p:nvPr/>
          </p:nvSpPr>
          <p:spPr>
            <a:xfrm>
              <a:off x="122361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5" name="LargeGuide">
              <a:extLst>
                <a:ext uri="{FF2B5EF4-FFF2-40B4-BE49-F238E27FC236}">
                  <a16:creationId xmlns:a16="http://schemas.microsoft.com/office/drawing/2014/main" id="{648EB209-ADEC-908A-B95E-404F10FD3588}"/>
                </a:ext>
              </a:extLst>
            </p:cNvPr>
            <p:cNvSpPr/>
            <p:nvPr/>
          </p:nvSpPr>
          <p:spPr>
            <a:xfrm>
              <a:off x="6859954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7" name="LargeGuide">
              <a:extLst>
                <a:ext uri="{FF2B5EF4-FFF2-40B4-BE49-F238E27FC236}">
                  <a16:creationId xmlns:a16="http://schemas.microsoft.com/office/drawing/2014/main" id="{2531FDFD-8C9E-3763-3F51-779F224D767C}"/>
                </a:ext>
              </a:extLst>
            </p:cNvPr>
            <p:cNvSpPr/>
            <p:nvPr/>
          </p:nvSpPr>
          <p:spPr>
            <a:xfrm>
              <a:off x="6858520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8" name="LargeGuide">
              <a:extLst>
                <a:ext uri="{FF2B5EF4-FFF2-40B4-BE49-F238E27FC236}">
                  <a16:creationId xmlns:a16="http://schemas.microsoft.com/office/drawing/2014/main" id="{602BE894-0E0A-DB05-7583-318B126D70E5}"/>
                </a:ext>
              </a:extLst>
            </p:cNvPr>
            <p:cNvSpPr/>
            <p:nvPr/>
          </p:nvSpPr>
          <p:spPr>
            <a:xfrm>
              <a:off x="858581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9" name="LargeGuide">
              <a:extLst>
                <a:ext uri="{FF2B5EF4-FFF2-40B4-BE49-F238E27FC236}">
                  <a16:creationId xmlns:a16="http://schemas.microsoft.com/office/drawing/2014/main" id="{2B7AA28C-FCE1-1824-F214-C8220DB52896}"/>
                </a:ext>
              </a:extLst>
            </p:cNvPr>
            <p:cNvSpPr/>
            <p:nvPr/>
          </p:nvSpPr>
          <p:spPr>
            <a:xfrm>
              <a:off x="858438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2" name="LargeGuide">
              <a:extLst>
                <a:ext uri="{FF2B5EF4-FFF2-40B4-BE49-F238E27FC236}">
                  <a16:creationId xmlns:a16="http://schemas.microsoft.com/office/drawing/2014/main" id="{5E59A00F-E4ED-6284-6946-1D765B96C040}"/>
                </a:ext>
              </a:extLst>
            </p:cNvPr>
            <p:cNvSpPr/>
            <p:nvPr/>
          </p:nvSpPr>
          <p:spPr>
            <a:xfrm>
              <a:off x="1031024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3" name="LargeGuide">
              <a:extLst>
                <a:ext uri="{FF2B5EF4-FFF2-40B4-BE49-F238E27FC236}">
                  <a16:creationId xmlns:a16="http://schemas.microsoft.com/office/drawing/2014/main" id="{92B98359-7BDD-12B3-91AC-2B57385D6ECB}"/>
                </a:ext>
              </a:extLst>
            </p:cNvPr>
            <p:cNvSpPr/>
            <p:nvPr/>
          </p:nvSpPr>
          <p:spPr>
            <a:xfrm>
              <a:off x="10308812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4" name="LargeGuide">
              <a:extLst>
                <a:ext uri="{FF2B5EF4-FFF2-40B4-BE49-F238E27FC236}">
                  <a16:creationId xmlns:a16="http://schemas.microsoft.com/office/drawing/2014/main" id="{2E536802-EEED-C9AE-DAD9-C94EDCBE1E8D}"/>
                </a:ext>
              </a:extLst>
            </p:cNvPr>
            <p:cNvSpPr/>
            <p:nvPr/>
          </p:nvSpPr>
          <p:spPr>
            <a:xfrm>
              <a:off x="481315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5" name="Small Guide">
              <a:extLst>
                <a:ext uri="{FF2B5EF4-FFF2-40B4-BE49-F238E27FC236}">
                  <a16:creationId xmlns:a16="http://schemas.microsoft.com/office/drawing/2014/main" id="{5B5D901F-2DE4-86DE-385D-F3711EB73350}"/>
                </a:ext>
              </a:extLst>
            </p:cNvPr>
            <p:cNvSpPr/>
            <p:nvPr/>
          </p:nvSpPr>
          <p:spPr>
            <a:xfrm>
              <a:off x="9076834" y="241673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6" name="LargeGuide">
              <a:extLst>
                <a:ext uri="{FF2B5EF4-FFF2-40B4-BE49-F238E27FC236}">
                  <a16:creationId xmlns:a16="http://schemas.microsoft.com/office/drawing/2014/main" id="{8F160739-1AE8-1787-61FC-7F897D153EC3}"/>
                </a:ext>
              </a:extLst>
            </p:cNvPr>
            <p:cNvSpPr/>
            <p:nvPr/>
          </p:nvSpPr>
          <p:spPr>
            <a:xfrm>
              <a:off x="785810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7" name="LargeGuide">
              <a:extLst>
                <a:ext uri="{FF2B5EF4-FFF2-40B4-BE49-F238E27FC236}">
                  <a16:creationId xmlns:a16="http://schemas.microsoft.com/office/drawing/2014/main" id="{0916F6FC-6F2D-C9AF-8873-5CBF089F6B8D}"/>
                </a:ext>
              </a:extLst>
            </p:cNvPr>
            <p:cNvSpPr/>
            <p:nvPr/>
          </p:nvSpPr>
          <p:spPr>
            <a:xfrm>
              <a:off x="806993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8" name="LargeGuide">
              <a:extLst>
                <a:ext uri="{FF2B5EF4-FFF2-40B4-BE49-F238E27FC236}">
                  <a16:creationId xmlns:a16="http://schemas.microsoft.com/office/drawing/2014/main" id="{295EA249-C3B3-644C-72DF-08294EB4EB98}"/>
                </a:ext>
              </a:extLst>
            </p:cNvPr>
            <p:cNvSpPr/>
            <p:nvPr/>
          </p:nvSpPr>
          <p:spPr>
            <a:xfrm>
              <a:off x="971721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9" name="LargeGuide">
              <a:extLst>
                <a:ext uri="{FF2B5EF4-FFF2-40B4-BE49-F238E27FC236}">
                  <a16:creationId xmlns:a16="http://schemas.microsoft.com/office/drawing/2014/main" id="{6F3F2696-5A36-E4D1-38A0-A34DF2475757}"/>
                </a:ext>
              </a:extLst>
            </p:cNvPr>
            <p:cNvSpPr/>
            <p:nvPr/>
          </p:nvSpPr>
          <p:spPr>
            <a:xfrm>
              <a:off x="992904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1" name="LargeGuide">
              <a:extLst>
                <a:ext uri="{FF2B5EF4-FFF2-40B4-BE49-F238E27FC236}">
                  <a16:creationId xmlns:a16="http://schemas.microsoft.com/office/drawing/2014/main" id="{486C9AE7-930D-DB2F-114F-07DB8FDE87FA}"/>
                </a:ext>
              </a:extLst>
            </p:cNvPr>
            <p:cNvSpPr/>
            <p:nvPr/>
          </p:nvSpPr>
          <p:spPr>
            <a:xfrm>
              <a:off x="10624974" y="257219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2" name="LargeGuide">
              <a:extLst>
                <a:ext uri="{FF2B5EF4-FFF2-40B4-BE49-F238E27FC236}">
                  <a16:creationId xmlns:a16="http://schemas.microsoft.com/office/drawing/2014/main" id="{102D2F88-1EBC-8AE8-819F-B77DC0B6726C}"/>
                </a:ext>
              </a:extLst>
            </p:cNvPr>
            <p:cNvSpPr/>
            <p:nvPr/>
          </p:nvSpPr>
          <p:spPr>
            <a:xfrm>
              <a:off x="10616123" y="279601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5" name="Small Guide">
              <a:extLst>
                <a:ext uri="{FF2B5EF4-FFF2-40B4-BE49-F238E27FC236}">
                  <a16:creationId xmlns:a16="http://schemas.microsoft.com/office/drawing/2014/main" id="{17918D1A-28A7-28F8-3C32-84FD0FF8FC4F}"/>
                </a:ext>
              </a:extLst>
            </p:cNvPr>
            <p:cNvSpPr/>
            <p:nvPr/>
          </p:nvSpPr>
          <p:spPr>
            <a:xfrm>
              <a:off x="9076834" y="4982158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6" name="Small Guide">
              <a:extLst>
                <a:ext uri="{FF2B5EF4-FFF2-40B4-BE49-F238E27FC236}">
                  <a16:creationId xmlns:a16="http://schemas.microsoft.com/office/drawing/2014/main" id="{E699C4F3-CE88-EA32-0B9C-A0D1BA65EFD1}"/>
                </a:ext>
              </a:extLst>
            </p:cNvPr>
            <p:cNvSpPr/>
            <p:nvPr/>
          </p:nvSpPr>
          <p:spPr>
            <a:xfrm>
              <a:off x="10439191" y="489955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9C32EC-BCF4-49D8-408B-0B14C9A2E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2" y="1159475"/>
            <a:ext cx="3901386" cy="5310502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8276324" y="1159475"/>
            <a:ext cx="1431879" cy="1252731"/>
            <a:chOff x="8307209" y="1159475"/>
            <a:chExt cx="1436256" cy="1269782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5"/>
              <a:ext cx="1436256" cy="1269782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4583" y="1233169"/>
            <a:ext cx="189113" cy="189113"/>
          </a:xfrm>
          <a:prstGeom prst="rect">
            <a:avLst/>
          </a:prstGeom>
        </p:spPr>
      </p:pic>
      <p:pic>
        <p:nvPicPr>
          <p:cNvPr id="1095" name="Server1_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Server2_1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Server3_1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Server4_1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Server5_1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Server6_1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70" y="1626954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_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265021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_1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4192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1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220662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1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9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3828862" cy="1898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3850053" cy="1297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1337B7C0-F329-B944-1BC4-C1D3DC4E5BF8}"/>
              </a:ext>
            </a:extLst>
          </p:cNvPr>
          <p:cNvSpPr/>
          <p:nvPr/>
        </p:nvSpPr>
        <p:spPr>
          <a:xfrm>
            <a:off x="4541422" y="1159475"/>
            <a:ext cx="3305219" cy="5310501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24755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49" name="Server1_2" descr="HP ProLiant DL360p Gen8 server review | IT PRO">
            <a:extLst>
              <a:ext uri="{FF2B5EF4-FFF2-40B4-BE49-F238E27FC236}">
                <a16:creationId xmlns:a16="http://schemas.microsoft.com/office/drawing/2014/main" id="{D91EF13F-8ADD-FA9E-010E-1AA84BC49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" name="Server2_2" descr="HP ProLiant DL360p Gen8 server review | IT PRO">
            <a:extLst>
              <a:ext uri="{FF2B5EF4-FFF2-40B4-BE49-F238E27FC236}">
                <a16:creationId xmlns:a16="http://schemas.microsoft.com/office/drawing/2014/main" id="{146338A1-4B57-4C9F-861F-59A5D0A2F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1" name="Server3_2" descr="HP ProLiant DL360p Gen8 server review | IT PRO">
            <a:extLst>
              <a:ext uri="{FF2B5EF4-FFF2-40B4-BE49-F238E27FC236}">
                <a16:creationId xmlns:a16="http://schemas.microsoft.com/office/drawing/2014/main" id="{E060666B-C606-D916-170C-10B55A7ED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Server4_2" descr="HP ProLiant DL360p Gen8 server review | IT PRO">
            <a:extLst>
              <a:ext uri="{FF2B5EF4-FFF2-40B4-BE49-F238E27FC236}">
                <a16:creationId xmlns:a16="http://schemas.microsoft.com/office/drawing/2014/main" id="{4964FB4A-4FD4-3E93-42D8-E4CE1AD6F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3" name="Server5_2" descr="HP ProLiant DL360p Gen8 server review | IT PRO">
            <a:extLst>
              <a:ext uri="{FF2B5EF4-FFF2-40B4-BE49-F238E27FC236}">
                <a16:creationId xmlns:a16="http://schemas.microsoft.com/office/drawing/2014/main" id="{48275B9A-5966-9621-5D80-3BB21761F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Server6_2" descr="HP ProLiant DL360p Gen8 server review | IT PRO">
            <a:extLst>
              <a:ext uri="{FF2B5EF4-FFF2-40B4-BE49-F238E27FC236}">
                <a16:creationId xmlns:a16="http://schemas.microsoft.com/office/drawing/2014/main" id="{408782A1-E25D-0119-7F16-48515C833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Switch1_2" descr="Stackable Aruba 2930M Switch Series for Small Business | Aruba">
            <a:extLst>
              <a:ext uri="{FF2B5EF4-FFF2-40B4-BE49-F238E27FC236}">
                <a16:creationId xmlns:a16="http://schemas.microsoft.com/office/drawing/2014/main" id="{58B22660-2B1D-22FC-68E0-3CBC64966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26810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" name="Switch2_2" descr="Stackable Aruba 2930M Switch Series for Small Business | Aruba">
            <a:extLst>
              <a:ext uri="{FF2B5EF4-FFF2-40B4-BE49-F238E27FC236}">
                <a16:creationId xmlns:a16="http://schemas.microsoft.com/office/drawing/2014/main" id="{3D4F0D83-11F9-3ADB-AB8D-B460BB3C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422300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" name="Storage2" descr="HPE Nimble Storage AF40 All Flash Dual Controller">
            <a:extLst>
              <a:ext uri="{FF2B5EF4-FFF2-40B4-BE49-F238E27FC236}">
                <a16:creationId xmlns:a16="http://schemas.microsoft.com/office/drawing/2014/main" id="{B352DA98-02BC-7DDF-6EA8-B87A1DF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6078620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9" name="Backup2" descr="Generic disk array vector graphics | Public domain vectors">
            <a:extLst>
              <a:ext uri="{FF2B5EF4-FFF2-40B4-BE49-F238E27FC236}">
                <a16:creationId xmlns:a16="http://schemas.microsoft.com/office/drawing/2014/main" id="{3B7BDB43-B363-1E4A-DE92-F7D2707E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90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668BF70F-4BA1-73BC-0629-70D2DACBAAE7}"/>
              </a:ext>
            </a:extLst>
          </p:cNvPr>
          <p:cNvCxnSpPr>
            <a:cxnSpLocks/>
          </p:cNvCxnSpPr>
          <p:nvPr/>
        </p:nvCxnSpPr>
        <p:spPr>
          <a:xfrm>
            <a:off x="4600941" y="2015623"/>
            <a:ext cx="3226301" cy="1619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16B48A66-DF44-28CB-1F7B-159ACAECDE94}"/>
              </a:ext>
            </a:extLst>
          </p:cNvPr>
          <p:cNvCxnSpPr>
            <a:cxnSpLocks/>
          </p:cNvCxnSpPr>
          <p:nvPr/>
        </p:nvCxnSpPr>
        <p:spPr>
          <a:xfrm>
            <a:off x="4600941" y="3496374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4C92AB0A-686A-2F00-DF37-C71A13F156AC}"/>
              </a:ext>
            </a:extLst>
          </p:cNvPr>
          <p:cNvCxnSpPr>
            <a:cxnSpLocks/>
          </p:cNvCxnSpPr>
          <p:nvPr/>
        </p:nvCxnSpPr>
        <p:spPr>
          <a:xfrm>
            <a:off x="4600941" y="5020633"/>
            <a:ext cx="3226301" cy="3308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843B33DB-11C6-724A-1D52-A789D254BAB5}"/>
              </a:ext>
            </a:extLst>
          </p:cNvPr>
          <p:cNvCxnSpPr>
            <a:cxnSpLocks/>
          </p:cNvCxnSpPr>
          <p:nvPr/>
        </p:nvCxnSpPr>
        <p:spPr>
          <a:xfrm>
            <a:off x="4600941" y="6165693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984918" y="2782452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805429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276325" y="2499896"/>
            <a:ext cx="1427306" cy="2478826"/>
            <a:chOff x="8307208" y="2499896"/>
            <a:chExt cx="1431683" cy="2478826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6"/>
              <a:ext cx="1431683" cy="247882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400233" y="2560500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8273279" y="5060644"/>
            <a:ext cx="1430349" cy="1409332"/>
            <a:chOff x="8308540" y="5060643"/>
            <a:chExt cx="1430349" cy="151040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151040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415470" y="514139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10118122" y="1159475"/>
            <a:ext cx="1857425" cy="1401026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58263" y="1209260"/>
              <a:ext cx="1608186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10157596" y="3004558"/>
            <a:ext cx="1817947" cy="188414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10157596" y="4986293"/>
            <a:ext cx="1817947" cy="1483684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15088"/>
              <a:chOff x="10248011" y="5044698"/>
              <a:chExt cx="1599061" cy="1115088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23381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308532" y="4140471"/>
            <a:ext cx="139764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119296" y="5475089"/>
            <a:ext cx="1019174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64106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3213" y="6191769"/>
            <a:ext cx="214157" cy="246458"/>
          </a:xfrm>
          <a:prstGeom prst="roundRect">
            <a:avLst>
              <a:gd name="adj" fmla="val 7353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34706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91476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4D5F41-756F-D4CB-7B01-301DF8D41C58}"/>
              </a:ext>
            </a:extLst>
          </p:cNvPr>
          <p:cNvCxnSpPr>
            <a:cxnSpLocks/>
          </p:cNvCxnSpPr>
          <p:nvPr/>
        </p:nvCxnSpPr>
        <p:spPr>
          <a:xfrm>
            <a:off x="4329456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Power_Info1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38" name="Power_Info2">
            <a:extLst>
              <a:ext uri="{FF2B5EF4-FFF2-40B4-BE49-F238E27FC236}">
                <a16:creationId xmlns:a16="http://schemas.microsoft.com/office/drawing/2014/main" id="{FF1A7ACC-6909-CA38-F8D1-6C538D9B9497}"/>
              </a:ext>
            </a:extLst>
          </p:cNvPr>
          <p:cNvSpPr txBox="1"/>
          <p:nvPr/>
        </p:nvSpPr>
        <p:spPr>
          <a:xfrm>
            <a:off x="4616641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44A28-82A2-580E-5687-F957DDD56050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xtDateName">
            <a:extLst>
              <a:ext uri="{FF2B5EF4-FFF2-40B4-BE49-F238E27FC236}">
                <a16:creationId xmlns:a16="http://schemas.microsoft.com/office/drawing/2014/main" id="{3AD6D059-7DA6-24CA-4179-BAEBB861E01C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54" name="txtTitle">
            <a:extLst>
              <a:ext uri="{FF2B5EF4-FFF2-40B4-BE49-F238E27FC236}">
                <a16:creationId xmlns:a16="http://schemas.microsoft.com/office/drawing/2014/main" id="{35CADDEC-CF8F-9881-36A4-42384C907797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5" name="txtSiteName2">
            <a:extLst>
              <a:ext uri="{FF2B5EF4-FFF2-40B4-BE49-F238E27FC236}">
                <a16:creationId xmlns:a16="http://schemas.microsoft.com/office/drawing/2014/main" id="{9317C66F-4E36-833D-E9EB-00872852538E}"/>
              </a:ext>
            </a:extLst>
          </p:cNvPr>
          <p:cNvSpPr txBox="1"/>
          <p:nvPr/>
        </p:nvSpPr>
        <p:spPr>
          <a:xfrm>
            <a:off x="4627071" y="934916"/>
            <a:ext cx="23228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24755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475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Network_Info1">
            <a:extLst>
              <a:ext uri="{FF2B5EF4-FFF2-40B4-BE49-F238E27FC236}">
                <a16:creationId xmlns:a16="http://schemas.microsoft.com/office/drawing/2014/main" id="{04A9DB3F-391F-D30C-5B8D-2D55AAAECA2E}"/>
              </a:ext>
            </a:extLst>
          </p:cNvPr>
          <p:cNvSpPr txBox="1"/>
          <p:nvPr/>
        </p:nvSpPr>
        <p:spPr>
          <a:xfrm>
            <a:off x="599684" y="1209745"/>
            <a:ext cx="1451351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58" name="Network_Info2">
            <a:extLst>
              <a:ext uri="{FF2B5EF4-FFF2-40B4-BE49-F238E27FC236}">
                <a16:creationId xmlns:a16="http://schemas.microsoft.com/office/drawing/2014/main" id="{4A67A21A-A366-506B-1C8E-ABC36B5154F0}"/>
              </a:ext>
            </a:extLst>
          </p:cNvPr>
          <p:cNvSpPr txBox="1"/>
          <p:nvPr/>
        </p:nvSpPr>
        <p:spPr>
          <a:xfrm>
            <a:off x="4629228" y="1200229"/>
            <a:ext cx="1376486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61" name="Compute_Info1">
            <a:extLst>
              <a:ext uri="{FF2B5EF4-FFF2-40B4-BE49-F238E27FC236}">
                <a16:creationId xmlns:a16="http://schemas.microsoft.com/office/drawing/2014/main" id="{F885B181-1C51-D00A-1518-117A6DBD4B44}"/>
              </a:ext>
            </a:extLst>
          </p:cNvPr>
          <p:cNvSpPr txBox="1"/>
          <p:nvPr/>
        </p:nvSpPr>
        <p:spPr>
          <a:xfrm>
            <a:off x="600870" y="2089180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3" name="Compute_Info2">
            <a:extLst>
              <a:ext uri="{FF2B5EF4-FFF2-40B4-BE49-F238E27FC236}">
                <a16:creationId xmlns:a16="http://schemas.microsoft.com/office/drawing/2014/main" id="{C955A506-195D-A86A-DD7B-092AA5DFCEB5}"/>
              </a:ext>
            </a:extLst>
          </p:cNvPr>
          <p:cNvSpPr txBox="1"/>
          <p:nvPr/>
        </p:nvSpPr>
        <p:spPr>
          <a:xfrm>
            <a:off x="4622426" y="2086734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4" name="Storage_Info1">
            <a:extLst>
              <a:ext uri="{FF2B5EF4-FFF2-40B4-BE49-F238E27FC236}">
                <a16:creationId xmlns:a16="http://schemas.microsoft.com/office/drawing/2014/main" id="{081E4C95-5AB9-4484-EEBA-B942E3AC94E3}"/>
              </a:ext>
            </a:extLst>
          </p:cNvPr>
          <p:cNvSpPr txBox="1"/>
          <p:nvPr/>
        </p:nvSpPr>
        <p:spPr>
          <a:xfrm>
            <a:off x="600870" y="3587436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5" name="Storage_Info1">
            <a:extLst>
              <a:ext uri="{FF2B5EF4-FFF2-40B4-BE49-F238E27FC236}">
                <a16:creationId xmlns:a16="http://schemas.microsoft.com/office/drawing/2014/main" id="{5C0A6AD0-F5F7-8A39-36EE-E564BFF2C197}"/>
              </a:ext>
            </a:extLst>
          </p:cNvPr>
          <p:cNvSpPr txBox="1"/>
          <p:nvPr/>
        </p:nvSpPr>
        <p:spPr>
          <a:xfrm>
            <a:off x="4624401" y="3585507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6" name="Backup_Info1">
            <a:extLst>
              <a:ext uri="{FF2B5EF4-FFF2-40B4-BE49-F238E27FC236}">
                <a16:creationId xmlns:a16="http://schemas.microsoft.com/office/drawing/2014/main" id="{5B327854-0F39-B077-1FD4-E9FBF86B5976}"/>
              </a:ext>
            </a:extLst>
          </p:cNvPr>
          <p:cNvSpPr txBox="1"/>
          <p:nvPr/>
        </p:nvSpPr>
        <p:spPr>
          <a:xfrm>
            <a:off x="600998" y="5108603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67" name="Backup_Info2">
            <a:extLst>
              <a:ext uri="{FF2B5EF4-FFF2-40B4-BE49-F238E27FC236}">
                <a16:creationId xmlns:a16="http://schemas.microsoft.com/office/drawing/2014/main" id="{12F71AB2-AB97-BF1A-8379-3FB146CBD94B}"/>
              </a:ext>
            </a:extLst>
          </p:cNvPr>
          <p:cNvSpPr txBox="1"/>
          <p:nvPr/>
        </p:nvSpPr>
        <p:spPr>
          <a:xfrm>
            <a:off x="4623740" y="5109022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pic>
        <p:nvPicPr>
          <p:cNvPr id="1068" name="ManagementSwitch1" descr="Stackable Aruba 2930M Switch Series for Small Business | Aruba">
            <a:extLst>
              <a:ext uri="{FF2B5EF4-FFF2-40B4-BE49-F238E27FC236}">
                <a16:creationId xmlns:a16="http://schemas.microsoft.com/office/drawing/2014/main" id="{178D1B4B-906F-4ACA-3D53-7FBE2600E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783279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ManagementSwitch1" descr="Stackable Aruba 2930M Switch Series for Small Business | Aruba">
            <a:extLst>
              <a:ext uri="{FF2B5EF4-FFF2-40B4-BE49-F238E27FC236}">
                <a16:creationId xmlns:a16="http://schemas.microsoft.com/office/drawing/2014/main" id="{774B08DE-0F53-C8E6-FA34-205F9AFF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7858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Virtualization_Info">
            <a:extLst>
              <a:ext uri="{FF2B5EF4-FFF2-40B4-BE49-F238E27FC236}">
                <a16:creationId xmlns:a16="http://schemas.microsoft.com/office/drawing/2014/main" id="{353CB344-9A79-FA3C-7558-69B377B036F7}"/>
              </a:ext>
            </a:extLst>
          </p:cNvPr>
          <p:cNvSpPr txBox="1"/>
          <p:nvPr/>
        </p:nvSpPr>
        <p:spPr>
          <a:xfrm>
            <a:off x="8327898" y="2045540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071" name="Workload_Info">
            <a:extLst>
              <a:ext uri="{FF2B5EF4-FFF2-40B4-BE49-F238E27FC236}">
                <a16:creationId xmlns:a16="http://schemas.microsoft.com/office/drawing/2014/main" id="{1532C276-0A84-81BA-A5B3-B4D787D7450C}"/>
              </a:ext>
            </a:extLst>
          </p:cNvPr>
          <p:cNvSpPr txBox="1"/>
          <p:nvPr/>
        </p:nvSpPr>
        <p:spPr>
          <a:xfrm>
            <a:off x="8319653" y="2876367"/>
            <a:ext cx="1328007" cy="204783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</p:txBody>
      </p:sp>
      <p:sp>
        <p:nvSpPr>
          <p:cNvPr id="1072" name="Cloud_Info">
            <a:extLst>
              <a:ext uri="{FF2B5EF4-FFF2-40B4-BE49-F238E27FC236}">
                <a16:creationId xmlns:a16="http://schemas.microsoft.com/office/drawing/2014/main" id="{71613BDA-2DC4-7773-457A-7683F1D9757D}"/>
              </a:ext>
            </a:extLst>
          </p:cNvPr>
          <p:cNvSpPr txBox="1"/>
          <p:nvPr/>
        </p:nvSpPr>
        <p:spPr>
          <a:xfrm>
            <a:off x="10190707" y="1485055"/>
            <a:ext cx="1734232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sp>
        <p:nvSpPr>
          <p:cNvPr id="1073" name="DR_Info">
            <a:extLst>
              <a:ext uri="{FF2B5EF4-FFF2-40B4-BE49-F238E27FC236}">
                <a16:creationId xmlns:a16="http://schemas.microsoft.com/office/drawing/2014/main" id="{FC692FE2-273B-6B7C-ADEF-8FCDFEAD41C4}"/>
              </a:ext>
            </a:extLst>
          </p:cNvPr>
          <p:cNvSpPr txBox="1"/>
          <p:nvPr/>
        </p:nvSpPr>
        <p:spPr>
          <a:xfrm>
            <a:off x="8331296" y="5368773"/>
            <a:ext cx="1328007" cy="1053304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2716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2_Dell Tech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1_Dell Tech template">
  <a:themeElements>
    <a:clrScheme name="Chart Colors &amp; SAS Drives">
      <a:dk1>
        <a:srgbClr val="808080"/>
      </a:dk1>
      <a:lt1>
        <a:srgbClr val="F2F2F2"/>
      </a:lt1>
      <a:dk2>
        <a:srgbClr val="FFFFFF"/>
      </a:dk2>
      <a:lt2>
        <a:srgbClr val="000000"/>
      </a:lt2>
      <a:accent1>
        <a:srgbClr val="0672CB"/>
      </a:accent1>
      <a:accent2>
        <a:srgbClr val="EA6A22"/>
      </a:accent2>
      <a:accent3>
        <a:srgbClr val="691D3F"/>
      </a:accent3>
      <a:accent4>
        <a:srgbClr val="BA4E12"/>
      </a:accent4>
      <a:accent5>
        <a:srgbClr val="FFFFFF"/>
      </a:accent5>
      <a:accent6>
        <a:srgbClr val="FFFFFF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/>
      <a:lstStyle>
        <a:defPPr marL="0" marR="0" indent="0" algn="l" defTabSz="914377" rtl="0" eaLnBrk="1" fontAlgn="auto" latinLnBrk="0" hangingPunct="1">
          <a:lnSpc>
            <a:spcPct val="100000"/>
          </a:lnSpc>
          <a:spcBef>
            <a:spcPts val="100"/>
          </a:spcBef>
          <a:spcAft>
            <a:spcPts val="0"/>
          </a:spcAft>
          <a:buClr>
            <a:srgbClr val="808080"/>
          </a:buClr>
          <a:buSzTx/>
          <a:buFont typeface="Arial" panose="020B0604020202020204" pitchFamily="34" charset="0"/>
          <a:buNone/>
          <a:tabLst/>
          <a:defRPr kumimoji="0" sz="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+mn-ea"/>
            <a:cs typeface="+mn-cs"/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8c0255-5587-40c2-9a0d-c2eefe9a592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8C06681428B4E8BA99C5C2E7D09F6" ma:contentTypeVersion="10" ma:contentTypeDescription="Create a new document." ma:contentTypeScope="" ma:versionID="9db05770fc7aa89cd0b16d2291b33955">
  <xsd:schema xmlns:xsd="http://www.w3.org/2001/XMLSchema" xmlns:xs="http://www.w3.org/2001/XMLSchema" xmlns:p="http://schemas.microsoft.com/office/2006/metadata/properties" xmlns:ns2="b58c0255-5587-40c2-9a0d-c2eefe9a5926" targetNamespace="http://schemas.microsoft.com/office/2006/metadata/properties" ma:root="true" ma:fieldsID="ab7dc4c47fa5ba699a17a02118691702" ns2:_="">
    <xsd:import namespace="b58c0255-5587-40c2-9a0d-c2eefe9a59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c0255-5587-40c2-9a0d-c2eefe9a5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4a8f3d3-8814-4760-a664-575ca6332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C485D-BB4D-4F24-B8BF-92351363F4B0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58c0255-5587-40c2-9a0d-c2eefe9a592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0106AA9-7E45-4ED5-BC35-16ACCCE625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B54437-50AD-4B01-B2B3-236BDFFD1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8c0255-5587-40c2-9a0d-c2eefe9a59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16515</TotalTime>
  <Words>326</Words>
  <Application>Microsoft Office PowerPoint</Application>
  <PresentationFormat>Widescreen</PresentationFormat>
  <Paragraphs>146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Nova Light</vt:lpstr>
      <vt:lpstr>Calibri</vt:lpstr>
      <vt:lpstr>Wingdings</vt:lpstr>
      <vt:lpstr>2_Dell Tech template</vt:lpstr>
      <vt:lpstr>1_Dell Tech template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Cardenas, Diego</dc:creator>
  <cp:lastModifiedBy>Ligon, Brady</cp:lastModifiedBy>
  <cp:revision>7</cp:revision>
  <dcterms:created xsi:type="dcterms:W3CDTF">2023-05-10T19:32:08Z</dcterms:created>
  <dcterms:modified xsi:type="dcterms:W3CDTF">2025-02-06T14:50:43Z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0744d05-bb34-4b7a-90cc-132cbdb578be_Enabled">
    <vt:lpwstr>true</vt:lpwstr>
  </property>
  <property fmtid="{D5CDD505-2E9C-101B-9397-08002B2CF9AE}" pid="3" name="MSIP_Label_80744d05-bb34-4b7a-90cc-132cbdb578be_Method">
    <vt:lpwstr>Privileged</vt:lpwstr>
  </property>
  <property fmtid="{D5CDD505-2E9C-101B-9397-08002B2CF9AE}" pid="4" name="MSIP_Label_80744d05-bb34-4b7a-90cc-132cbdb578be_Name">
    <vt:lpwstr>No Protection (Label Only)</vt:lpwstr>
  </property>
  <property fmtid="{D5CDD505-2E9C-101B-9397-08002B2CF9AE}" pid="5" name="MSIP_Label_80744d05-bb34-4b7a-90cc-132cbdb578be_SiteId">
    <vt:lpwstr>945c199a-83a2-4e80-9f8c-5a91be5752dd</vt:lpwstr>
  </property>
  <property fmtid="{D5CDD505-2E9C-101B-9397-08002B2CF9AE}" pid="6" name="MSIP_Label_80744d05-bb34-4b7a-90cc-132cbdb578be_ContentBits">
    <vt:lpwstr>1</vt:lpwstr>
  </property>
  <property fmtid="{D5CDD505-2E9C-101B-9397-08002B2CF9AE}" pid="7" name="MSIP_Label_80744d05-bb34-4b7a-90cc-132cbdb578be_SetDate">
    <vt:lpwstr>2023-08-18T13:39:40Z</vt:lpwstr>
  </property>
  <property fmtid="{D5CDD505-2E9C-101B-9397-08002B2CF9AE}" pid="8" name="MSIP_Label_80744d05-bb34-4b7a-90cc-132cbdb578be_ActionId">
    <vt:lpwstr>cd44de80-91dc-4016-99fa-7858c92d717e</vt:lpwstr>
  </property>
  <property fmtid="{D5CDD505-2E9C-101B-9397-08002B2CF9AE}" pid="9" name="ContentTypeId">
    <vt:lpwstr>0x0101001798C06681428B4E8BA99C5C2E7D09F6</vt:lpwstr>
  </property>
  <property fmtid="{D5CDD505-2E9C-101B-9397-08002B2CF9AE}" pid="10" name="MediaServiceImageTags">
    <vt:lpwstr/>
  </property>
</Properties>
</file>